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45a4fd9b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45a4fd9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45a4fd9b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45a4fd9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45a4fd9b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45a4fd9b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45a4fd9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45a4fd9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45a4fd9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45a4fd9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64033" y="150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65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